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>
        <p:scale>
          <a:sx n="60" d="100"/>
          <a:sy n="60" d="100"/>
        </p:scale>
        <p:origin x="1740" y="-2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36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386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550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1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0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84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177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125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4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84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553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D53FB-D685-4AF3-9A82-92DF4CAD5D9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1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eanna.Ramirez@fortbendisd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06603" y="438331"/>
            <a:ext cx="30087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Mrs. Dee’s ECSE</a:t>
            </a:r>
          </a:p>
          <a:p>
            <a:pPr algn="ctr"/>
            <a:r>
              <a:rPr lang="en-US" sz="2400" dirty="0"/>
              <a:t>Classroom Newsletter</a:t>
            </a:r>
          </a:p>
          <a:p>
            <a:pPr algn="ctr"/>
            <a:r>
              <a:rPr lang="en-US" sz="2400" dirty="0"/>
              <a:t>Week of Jan. 19, 2026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8354" y="2065198"/>
            <a:ext cx="235777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/>
          </a:p>
          <a:p>
            <a:r>
              <a:rPr lang="en-US" sz="2000" b="1" dirty="0"/>
              <a:t>Dates to Remember:</a:t>
            </a:r>
            <a:endParaRPr lang="en-US" dirty="0"/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r>
              <a:rPr lang="en-US" sz="2000" b="1" dirty="0">
                <a:highlight>
                  <a:srgbClr val="FFFF00"/>
                </a:highlight>
              </a:rPr>
              <a:t>January  19 – No School/MLK day</a:t>
            </a: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r>
              <a:rPr lang="en-US" sz="2000" b="1" dirty="0">
                <a:highlight>
                  <a:srgbClr val="FFFF00"/>
                </a:highlight>
              </a:rPr>
              <a:t>February 12 – Valentine Party/Early Dismissal</a:t>
            </a: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r>
              <a:rPr lang="en-US" sz="2000" b="1" dirty="0">
                <a:highlight>
                  <a:srgbClr val="FFFF00"/>
                </a:highlight>
              </a:rPr>
              <a:t>February 13 – No School</a:t>
            </a:r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r>
              <a:rPr lang="en-US" sz="1400" b="1" dirty="0"/>
              <a:t>Please let me know if you ever have any questions or concerns.</a:t>
            </a:r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966183" y="2030578"/>
            <a:ext cx="444920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200" dirty="0"/>
          </a:p>
          <a:p>
            <a:pPr algn="ctr"/>
            <a:r>
              <a:rPr lang="en-US" sz="2200" dirty="0"/>
              <a:t>This week we will be learning about the letter “</a:t>
            </a:r>
            <a:r>
              <a:rPr lang="en-US" sz="2200" dirty="0" err="1"/>
              <a:t>Nn</a:t>
            </a:r>
            <a:r>
              <a:rPr lang="en-US" sz="2200" dirty="0"/>
              <a:t>” and  reviewing numbers/shapes.</a:t>
            </a:r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r>
              <a:rPr lang="en-US" sz="2200" dirty="0"/>
              <a:t>We will be learning things from our unit called “Things That Go”.</a:t>
            </a:r>
          </a:p>
          <a:p>
            <a:pPr algn="ctr"/>
            <a:endParaRPr lang="en-US" sz="2200" b="1" dirty="0"/>
          </a:p>
          <a:p>
            <a:pPr algn="ctr"/>
            <a:endParaRPr lang="en-US" sz="2200" b="1" dirty="0"/>
          </a:p>
          <a:p>
            <a:pPr algn="ctr"/>
            <a:r>
              <a:rPr lang="en-US" sz="2200" dirty="0"/>
              <a:t>We will continue to practice our classroom rules, playing nicely with our friends, and sharing daily.</a:t>
            </a:r>
          </a:p>
          <a:p>
            <a:pPr algn="ctr"/>
            <a:endParaRPr lang="en-US" sz="24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30620" y="8971005"/>
            <a:ext cx="57724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Email: </a:t>
            </a:r>
            <a:r>
              <a:rPr lang="en-US" sz="1400" dirty="0">
                <a:hlinkClick r:id="rId3"/>
              </a:rPr>
              <a:t>Deanna.Ramirez@fortbendisd.gov</a:t>
            </a:r>
            <a:endParaRPr lang="en-US" sz="1400" dirty="0"/>
          </a:p>
          <a:p>
            <a:pPr algn="ctr"/>
            <a:r>
              <a:rPr lang="en-US" sz="1400" dirty="0"/>
              <a:t>ECSE</a:t>
            </a:r>
          </a:p>
          <a:p>
            <a:pPr algn="ctr"/>
            <a:r>
              <a:rPr lang="en-US" sz="1400" dirty="0"/>
              <a:t>Pecan Grove Elementary School</a:t>
            </a:r>
          </a:p>
        </p:txBody>
      </p:sp>
    </p:spTree>
    <p:extLst>
      <p:ext uri="{BB962C8B-B14F-4D97-AF65-F5344CB8AC3E}">
        <p14:creationId xmlns:p14="http://schemas.microsoft.com/office/powerpoint/2010/main" val="350675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20011</TotalTime>
  <Words>116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Magee</dc:creator>
  <cp:lastModifiedBy>Ramirez, Deanna</cp:lastModifiedBy>
  <cp:revision>102</cp:revision>
  <dcterms:created xsi:type="dcterms:W3CDTF">2016-05-19T19:32:37Z</dcterms:created>
  <dcterms:modified xsi:type="dcterms:W3CDTF">2026-01-16T20:44:53Z</dcterms:modified>
</cp:coreProperties>
</file>